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284"/>
    <p:restoredTop sz="96240"/>
  </p:normalViewPr>
  <p:slideViewPr>
    <p:cSldViewPr snapToGrid="0">
      <p:cViewPr varScale="1">
        <p:scale>
          <a:sx n="92" d="100"/>
          <a:sy n="92" d="100"/>
        </p:scale>
        <p:origin x="176" y="7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GB"/>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6/8/23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GB"/>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6/8/23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6/8/23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6/8/23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6/8/23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6/8/23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6/8/23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eu5.fusionsolar.huawei.com/unisso/login.action?service=%2Funisess%2Fv1%2Fauth%3Fservice%3D%252Fnetecowebext%252Fhome%252Findex.html#/LOGIN" TargetMode="External"/><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05F68-4891-7515-37C4-CB68E5C60313}"/>
              </a:ext>
            </a:extLst>
          </p:cNvPr>
          <p:cNvSpPr>
            <a:spLocks noGrp="1"/>
          </p:cNvSpPr>
          <p:nvPr>
            <p:ph type="ctrTitle"/>
          </p:nvPr>
        </p:nvSpPr>
        <p:spPr/>
        <p:txBody>
          <a:bodyPr/>
          <a:lstStyle/>
          <a:p>
            <a:r>
              <a:rPr lang="en-US" dirty="0"/>
              <a:t>FINAL </a:t>
            </a:r>
            <a:r>
              <a:rPr lang="en-GB" dirty="0" err="1"/>
              <a:t>ASSESSment</a:t>
            </a:r>
            <a:endParaRPr lang="en-US" dirty="0"/>
          </a:p>
        </p:txBody>
      </p:sp>
      <p:sp>
        <p:nvSpPr>
          <p:cNvPr id="3" name="Subtitle 2">
            <a:extLst>
              <a:ext uri="{FF2B5EF4-FFF2-40B4-BE49-F238E27FC236}">
                <a16:creationId xmlns:a16="http://schemas.microsoft.com/office/drawing/2014/main" id="{A5DF1AC5-16DB-E632-D338-CCF20DE26284}"/>
              </a:ext>
            </a:extLst>
          </p:cNvPr>
          <p:cNvSpPr>
            <a:spLocks noGrp="1"/>
          </p:cNvSpPr>
          <p:nvPr>
            <p:ph type="subTitle" idx="1"/>
          </p:nvPr>
        </p:nvSpPr>
        <p:spPr/>
        <p:txBody>
          <a:bodyPr/>
          <a:lstStyle/>
          <a:p>
            <a:r>
              <a:rPr lang="en-US" dirty="0"/>
              <a:t>Creative making: experience and physical computing</a:t>
            </a:r>
          </a:p>
        </p:txBody>
      </p:sp>
    </p:spTree>
    <p:extLst>
      <p:ext uri="{BB962C8B-B14F-4D97-AF65-F5344CB8AC3E}">
        <p14:creationId xmlns:p14="http://schemas.microsoft.com/office/powerpoint/2010/main" val="2430733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E062E-A477-E121-CC1E-0C61477DDCCE}"/>
              </a:ext>
            </a:extLst>
          </p:cNvPr>
          <p:cNvSpPr>
            <a:spLocks noGrp="1"/>
          </p:cNvSpPr>
          <p:nvPr>
            <p:ph type="title"/>
          </p:nvPr>
        </p:nvSpPr>
        <p:spPr>
          <a:xfrm>
            <a:off x="1141412" y="327514"/>
            <a:ext cx="5894387" cy="1478570"/>
          </a:xfrm>
        </p:spPr>
        <p:txBody>
          <a:bodyPr anchor="b">
            <a:normAutofit/>
          </a:bodyPr>
          <a:lstStyle/>
          <a:p>
            <a:r>
              <a:rPr lang="en-US" dirty="0"/>
              <a:t>INITIAL PROCESS of IDEA</a:t>
            </a:r>
          </a:p>
        </p:txBody>
      </p:sp>
      <p:sp>
        <p:nvSpPr>
          <p:cNvPr id="3" name="Content Placeholder 2">
            <a:extLst>
              <a:ext uri="{FF2B5EF4-FFF2-40B4-BE49-F238E27FC236}">
                <a16:creationId xmlns:a16="http://schemas.microsoft.com/office/drawing/2014/main" id="{119CCDE7-4992-7EDD-4C0B-C1D9F7B9EC8B}"/>
              </a:ext>
            </a:extLst>
          </p:cNvPr>
          <p:cNvSpPr>
            <a:spLocks noGrp="1"/>
          </p:cNvSpPr>
          <p:nvPr>
            <p:ph idx="1"/>
          </p:nvPr>
        </p:nvSpPr>
        <p:spPr>
          <a:xfrm>
            <a:off x="1141411" y="2078853"/>
            <a:ext cx="5894388" cy="3541714"/>
          </a:xfrm>
        </p:spPr>
        <p:txBody>
          <a:bodyPr>
            <a:normAutofit fontScale="92500" lnSpcReduction="20000"/>
          </a:bodyPr>
          <a:lstStyle/>
          <a:p>
            <a:pPr marL="0" indent="0">
              <a:lnSpc>
                <a:spcPct val="110000"/>
              </a:lnSpc>
              <a:buNone/>
            </a:pPr>
            <a:r>
              <a:rPr lang="en-US" sz="1400" dirty="0"/>
              <a:t>Inspired by climate change and making energy efficiency more accessible the idea of my project was to create a code that could be connected to this app/website </a:t>
            </a:r>
            <a:r>
              <a:rPr lang="en-US" sz="1400" dirty="0">
                <a:hlinkClick r:id="rId3"/>
              </a:rPr>
              <a:t>https://eu5.fusionsolar.huawei.com/unisso/login.action?service=%2Funisess%2Fv1%2Fauth%3Fservice%3D%252Fnetecowebext%252Fhome%252Findex.html#/LOGIN</a:t>
            </a:r>
            <a:r>
              <a:rPr lang="en-US" sz="1400" dirty="0"/>
              <a:t>  which can give readings of how much energy is being used and how much energy there is in excess, then connecting that code to some LED lights in the shape of a battery which would be fully charged and green if there was a lot of excess power, half full and yellow for medium and red and barely charged for no excess energy. This process became quite complicated but I still gave it a shot trying to somehow use </a:t>
            </a:r>
            <a:r>
              <a:rPr lang="en-US" sz="1400" dirty="0" err="1"/>
              <a:t>fusion_solar_py.client</a:t>
            </a:r>
            <a:r>
              <a:rPr lang="en-US" sz="1400" dirty="0"/>
              <a:t> in a python file and somehow implementing the python file in Arduino but I struggled quite a lot. </a:t>
            </a:r>
          </a:p>
          <a:p>
            <a:pPr marL="0" indent="0">
              <a:lnSpc>
                <a:spcPct val="110000"/>
              </a:lnSpc>
              <a:buNone/>
            </a:pPr>
            <a:r>
              <a:rPr lang="en-US" sz="1400" dirty="0"/>
              <a:t>This is what gave way to the final idea, two LED lights, one in the shape of a cloud and </a:t>
            </a:r>
            <a:r>
              <a:rPr lang="en-US" sz="1400" dirty="0" err="1"/>
              <a:t>colour</a:t>
            </a:r>
            <a:r>
              <a:rPr lang="en-US" sz="1400" dirty="0"/>
              <a:t> blue and another in the shape of a sun, </a:t>
            </a:r>
            <a:r>
              <a:rPr lang="en-US" sz="1400" dirty="0" err="1"/>
              <a:t>colour</a:t>
            </a:r>
            <a:r>
              <a:rPr lang="en-US" sz="1400" dirty="0"/>
              <a:t> yellow. The idea is to connect these LED’s to a code that reads from a weather API the cloud coverage, if it is less than 33% only the blue light which illuminates the cloud will light up, if it is between 33% and 66% then both would light up and if it is more than 66% only the yellow light would light up.</a:t>
            </a:r>
          </a:p>
        </p:txBody>
      </p:sp>
      <p:pic>
        <p:nvPicPr>
          <p:cNvPr id="7" name="Picture 6" descr="A picture containing text, line, plot, font&#10;&#10;Description automatically generated">
            <a:extLst>
              <a:ext uri="{FF2B5EF4-FFF2-40B4-BE49-F238E27FC236}">
                <a16:creationId xmlns:a16="http://schemas.microsoft.com/office/drawing/2014/main" id="{BD120118-DDEA-D6C0-00E9-4DA0D464215D}"/>
              </a:ext>
            </a:extLst>
          </p:cNvPr>
          <p:cNvPicPr>
            <a:picLocks noChangeAspect="1"/>
          </p:cNvPicPr>
          <p:nvPr/>
        </p:nvPicPr>
        <p:blipFill rotWithShape="1">
          <a:blip r:embed="rId4"/>
          <a:srcRect l="5547" r="11776" b="1"/>
          <a:stretch/>
        </p:blipFill>
        <p:spPr>
          <a:xfrm>
            <a:off x="7619998" y="780235"/>
            <a:ext cx="3780000" cy="2337870"/>
          </a:xfrm>
          <a:custGeom>
            <a:avLst/>
            <a:gdLst/>
            <a:ahLst/>
            <a:cxnLst/>
            <a:rect l="l" t="t" r="r" b="b"/>
            <a:pathLst>
              <a:path w="3425199" h="2337870">
                <a:moveTo>
                  <a:pt x="166465" y="0"/>
                </a:moveTo>
                <a:lnTo>
                  <a:pt x="3425199" y="0"/>
                </a:lnTo>
                <a:lnTo>
                  <a:pt x="3425199" y="2337870"/>
                </a:lnTo>
                <a:lnTo>
                  <a:pt x="0" y="2337870"/>
                </a:lnTo>
                <a:lnTo>
                  <a:pt x="0" y="166465"/>
                </a:lnTo>
                <a:cubicBezTo>
                  <a:pt x="0" y="74529"/>
                  <a:pt x="74529" y="0"/>
                  <a:pt x="166465" y="0"/>
                </a:cubicBezTo>
                <a:close/>
              </a:path>
            </a:pathLst>
          </a:cu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5" name="Picture 4" descr="A screenshot of a map&#10;&#10;Description automatically generated">
            <a:extLst>
              <a:ext uri="{FF2B5EF4-FFF2-40B4-BE49-F238E27FC236}">
                <a16:creationId xmlns:a16="http://schemas.microsoft.com/office/drawing/2014/main" id="{23E97F32-0F50-8D39-D3CE-0E87254802B6}"/>
              </a:ext>
            </a:extLst>
          </p:cNvPr>
          <p:cNvPicPr>
            <a:picLocks noChangeAspect="1"/>
          </p:cNvPicPr>
          <p:nvPr/>
        </p:nvPicPr>
        <p:blipFill rotWithShape="1">
          <a:blip r:embed="rId5"/>
          <a:srcRect l="4858" r="18501" b="-2"/>
          <a:stretch/>
        </p:blipFill>
        <p:spPr>
          <a:xfrm>
            <a:off x="7619998" y="3282697"/>
            <a:ext cx="3780000" cy="2337870"/>
          </a:xfrm>
          <a:custGeom>
            <a:avLst/>
            <a:gdLst/>
            <a:ahLst/>
            <a:cxnLst/>
            <a:rect l="l" t="t" r="r" b="b"/>
            <a:pathLst>
              <a:path w="3425199" h="2337870">
                <a:moveTo>
                  <a:pt x="0" y="0"/>
                </a:moveTo>
                <a:lnTo>
                  <a:pt x="3425199" y="0"/>
                </a:lnTo>
                <a:lnTo>
                  <a:pt x="3425199" y="2171405"/>
                </a:lnTo>
                <a:cubicBezTo>
                  <a:pt x="3425199" y="2263341"/>
                  <a:pt x="3350670" y="2337870"/>
                  <a:pt x="3258734" y="2337870"/>
                </a:cubicBezTo>
                <a:lnTo>
                  <a:pt x="0" y="2337870"/>
                </a:lnTo>
                <a:close/>
              </a:path>
            </a:pathLst>
          </a:cu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891421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1A98A-84B6-A91E-8369-B520CC545983}"/>
              </a:ext>
            </a:extLst>
          </p:cNvPr>
          <p:cNvSpPr>
            <a:spLocks noGrp="1"/>
          </p:cNvSpPr>
          <p:nvPr>
            <p:ph type="title"/>
          </p:nvPr>
        </p:nvSpPr>
        <p:spPr>
          <a:xfrm>
            <a:off x="1141413" y="297300"/>
            <a:ext cx="4685529" cy="1478570"/>
          </a:xfrm>
        </p:spPr>
        <p:txBody>
          <a:bodyPr>
            <a:normAutofit/>
          </a:bodyPr>
          <a:lstStyle/>
          <a:p>
            <a:r>
              <a:rPr lang="en-US" dirty="0"/>
              <a:t>Design and development</a:t>
            </a:r>
          </a:p>
        </p:txBody>
      </p:sp>
      <p:sp>
        <p:nvSpPr>
          <p:cNvPr id="3" name="Content Placeholder 2">
            <a:extLst>
              <a:ext uri="{FF2B5EF4-FFF2-40B4-BE49-F238E27FC236}">
                <a16:creationId xmlns:a16="http://schemas.microsoft.com/office/drawing/2014/main" id="{A6B7D014-CCD6-C1C4-260E-B231B5D4FFA7}"/>
              </a:ext>
            </a:extLst>
          </p:cNvPr>
          <p:cNvSpPr>
            <a:spLocks noGrp="1"/>
          </p:cNvSpPr>
          <p:nvPr>
            <p:ph idx="1"/>
          </p:nvPr>
        </p:nvSpPr>
        <p:spPr>
          <a:xfrm>
            <a:off x="653456" y="1613522"/>
            <a:ext cx="5420543" cy="2292032"/>
          </a:xfrm>
        </p:spPr>
        <p:txBody>
          <a:bodyPr>
            <a:normAutofit/>
          </a:bodyPr>
          <a:lstStyle/>
          <a:p>
            <a:pPr marL="0" indent="0">
              <a:buNone/>
            </a:pPr>
            <a:r>
              <a:rPr lang="en-US" sz="1600" dirty="0"/>
              <a:t>I 3D printed the moon and sun and then stuck them together using a glue gun, in my model it is plugged into the computer but it would actually work by rechargeable batteries that can be recharged with the solar panels or plugged into a power outlet.</a:t>
            </a:r>
          </a:p>
          <a:p>
            <a:pPr marL="0" indent="0">
              <a:buNone/>
            </a:pPr>
            <a:r>
              <a:rPr lang="en-US" sz="1600" dirty="0"/>
              <a:t>I have also included a </a:t>
            </a:r>
            <a:r>
              <a:rPr lang="en-US" sz="1600" dirty="0" err="1"/>
              <a:t>tinkercad</a:t>
            </a:r>
            <a:r>
              <a:rPr lang="en-US" sz="1600" dirty="0"/>
              <a:t> sketch of what it could look like on the breadboard.</a:t>
            </a:r>
          </a:p>
        </p:txBody>
      </p:sp>
      <p:sp>
        <p:nvSpPr>
          <p:cNvPr id="20" name="Rectangle 13">
            <a:extLst>
              <a:ext uri="{FF2B5EF4-FFF2-40B4-BE49-F238E27FC236}">
                <a16:creationId xmlns:a16="http://schemas.microsoft.com/office/drawing/2014/main" id="{5742C426-FCE7-4673-BC1D-7E7D3A5FD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6096001" cy="6858000"/>
          </a:xfrm>
          <a:prstGeom prst="rect">
            <a:avLst/>
          </a:prstGeom>
          <a:solidFill>
            <a:schemeClr val="tx1"/>
          </a:solidFill>
          <a:ln>
            <a:noFill/>
          </a:ln>
          <a:effectLst>
            <a:innerShdw blurRad="63500" dist="12700" dir="10800000">
              <a:prstClr val="black">
                <a:alpha val="4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ircuit board with wires connected to it&#10;&#10;Description automatically generated with low confidence">
            <a:extLst>
              <a:ext uri="{FF2B5EF4-FFF2-40B4-BE49-F238E27FC236}">
                <a16:creationId xmlns:a16="http://schemas.microsoft.com/office/drawing/2014/main" id="{331AD368-AD52-5AD4-351A-839B03AABA77}"/>
              </a:ext>
            </a:extLst>
          </p:cNvPr>
          <p:cNvPicPr>
            <a:picLocks noChangeAspect="1"/>
          </p:cNvPicPr>
          <p:nvPr/>
        </p:nvPicPr>
        <p:blipFill>
          <a:blip r:embed="rId3"/>
          <a:stretch>
            <a:fillRect/>
          </a:stretch>
        </p:blipFill>
        <p:spPr>
          <a:xfrm>
            <a:off x="7002680" y="3474720"/>
            <a:ext cx="4282637" cy="3383280"/>
          </a:xfrm>
          <a:prstGeom prst="rect">
            <a:avLst/>
          </a:prstGeom>
        </p:spPr>
      </p:pic>
      <p:sp useBgFill="1">
        <p:nvSpPr>
          <p:cNvPr id="21" name="Rectangle 15">
            <a:extLst>
              <a:ext uri="{FF2B5EF4-FFF2-40B4-BE49-F238E27FC236}">
                <a16:creationId xmlns:a16="http://schemas.microsoft.com/office/drawing/2014/main" id="{10C239E5-48CB-4DB3-A778-3A01C488E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98280" y="0"/>
            <a:ext cx="91440" cy="3474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 shot of a computer screen&#10;&#10;Description automatically generated with low confidence">
            <a:extLst>
              <a:ext uri="{FF2B5EF4-FFF2-40B4-BE49-F238E27FC236}">
                <a16:creationId xmlns:a16="http://schemas.microsoft.com/office/drawing/2014/main" id="{68D992A6-A45D-62FA-4660-FA124C857700}"/>
              </a:ext>
            </a:extLst>
          </p:cNvPr>
          <p:cNvPicPr>
            <a:picLocks noChangeAspect="1"/>
          </p:cNvPicPr>
          <p:nvPr/>
        </p:nvPicPr>
        <p:blipFill rotWithShape="1">
          <a:blip r:embed="rId4"/>
          <a:srcRect l="14491" t="11180" r="25493" b="20046"/>
          <a:stretch/>
        </p:blipFill>
        <p:spPr>
          <a:xfrm>
            <a:off x="9229182" y="674676"/>
            <a:ext cx="2962818" cy="1943747"/>
          </a:xfrm>
          <a:prstGeom prst="rect">
            <a:avLst/>
          </a:prstGeom>
        </p:spPr>
      </p:pic>
      <p:sp useBgFill="1">
        <p:nvSpPr>
          <p:cNvPr id="22" name="Rectangle 17">
            <a:extLst>
              <a:ext uri="{FF2B5EF4-FFF2-40B4-BE49-F238E27FC236}">
                <a16:creationId xmlns:a16="http://schemas.microsoft.com/office/drawing/2014/main" id="{8D450192-3830-4F04-A1C0-F684D80AB9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3383280"/>
            <a:ext cx="6096002"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screenshot, text, diagram, software&#10;&#10;Description automatically generated">
            <a:extLst>
              <a:ext uri="{FF2B5EF4-FFF2-40B4-BE49-F238E27FC236}">
                <a16:creationId xmlns:a16="http://schemas.microsoft.com/office/drawing/2014/main" id="{D83D427F-3F10-6133-8A9E-C792074F79D1}"/>
              </a:ext>
            </a:extLst>
          </p:cNvPr>
          <p:cNvPicPr>
            <a:picLocks noChangeAspect="1"/>
          </p:cNvPicPr>
          <p:nvPr/>
        </p:nvPicPr>
        <p:blipFill rotWithShape="1">
          <a:blip r:embed="rId5"/>
          <a:srcRect l="13162" t="14699" r="27898" b="17625"/>
          <a:stretch/>
        </p:blipFill>
        <p:spPr>
          <a:xfrm>
            <a:off x="6139998" y="699715"/>
            <a:ext cx="2918820" cy="1918708"/>
          </a:xfrm>
          <a:prstGeom prst="rect">
            <a:avLst/>
          </a:prstGeom>
        </p:spPr>
      </p:pic>
      <p:pic>
        <p:nvPicPr>
          <p:cNvPr id="11" name="Picture 10" descr="A yellow sun and blue cloud&#10;&#10;Description automatically generated with low confidence">
            <a:extLst>
              <a:ext uri="{FF2B5EF4-FFF2-40B4-BE49-F238E27FC236}">
                <a16:creationId xmlns:a16="http://schemas.microsoft.com/office/drawing/2014/main" id="{7B6E51E9-AA3E-7B3E-74F9-0E98BC8F6B2E}"/>
              </a:ext>
            </a:extLst>
          </p:cNvPr>
          <p:cNvPicPr>
            <a:picLocks noChangeAspect="1"/>
          </p:cNvPicPr>
          <p:nvPr/>
        </p:nvPicPr>
        <p:blipFill>
          <a:blip r:embed="rId6"/>
          <a:stretch>
            <a:fillRect/>
          </a:stretch>
        </p:blipFill>
        <p:spPr>
          <a:xfrm>
            <a:off x="715322" y="3717072"/>
            <a:ext cx="2421886" cy="1458938"/>
          </a:xfrm>
          <a:prstGeom prst="rect">
            <a:avLst/>
          </a:prstGeom>
        </p:spPr>
      </p:pic>
      <p:pic>
        <p:nvPicPr>
          <p:cNvPr id="13" name="Picture 12" descr="A picture containing clipart, graphics, creativity, design&#10;&#10;Description automatically generated">
            <a:extLst>
              <a:ext uri="{FF2B5EF4-FFF2-40B4-BE49-F238E27FC236}">
                <a16:creationId xmlns:a16="http://schemas.microsoft.com/office/drawing/2014/main" id="{0F5DEAF8-BCC3-6A9E-2A74-C8928536E29F}"/>
              </a:ext>
            </a:extLst>
          </p:cNvPr>
          <p:cNvPicPr>
            <a:picLocks noChangeAspect="1"/>
          </p:cNvPicPr>
          <p:nvPr/>
        </p:nvPicPr>
        <p:blipFill>
          <a:blip r:embed="rId7"/>
          <a:stretch>
            <a:fillRect/>
          </a:stretch>
        </p:blipFill>
        <p:spPr>
          <a:xfrm>
            <a:off x="3208730" y="3717071"/>
            <a:ext cx="2374449" cy="1458939"/>
          </a:xfrm>
          <a:prstGeom prst="rect">
            <a:avLst/>
          </a:prstGeom>
        </p:spPr>
      </p:pic>
      <p:pic>
        <p:nvPicPr>
          <p:cNvPr id="17" name="Picture 16" descr="A yellow sun and blue cloud&#10;&#10;Description automatically generated with low confidence">
            <a:extLst>
              <a:ext uri="{FF2B5EF4-FFF2-40B4-BE49-F238E27FC236}">
                <a16:creationId xmlns:a16="http://schemas.microsoft.com/office/drawing/2014/main" id="{3ABF2DF3-2616-D2E8-9465-119C1437E117}"/>
              </a:ext>
            </a:extLst>
          </p:cNvPr>
          <p:cNvPicPr>
            <a:picLocks noChangeAspect="1"/>
          </p:cNvPicPr>
          <p:nvPr/>
        </p:nvPicPr>
        <p:blipFill>
          <a:blip r:embed="rId8"/>
          <a:stretch>
            <a:fillRect/>
          </a:stretch>
        </p:blipFill>
        <p:spPr>
          <a:xfrm>
            <a:off x="715323" y="5244478"/>
            <a:ext cx="2421886" cy="1463940"/>
          </a:xfrm>
          <a:prstGeom prst="rect">
            <a:avLst/>
          </a:prstGeom>
        </p:spPr>
      </p:pic>
      <p:pic>
        <p:nvPicPr>
          <p:cNvPr id="23" name="Picture 22" descr="A picture containing clipart, graphics, creativity&#10;&#10;Description automatically generated">
            <a:extLst>
              <a:ext uri="{FF2B5EF4-FFF2-40B4-BE49-F238E27FC236}">
                <a16:creationId xmlns:a16="http://schemas.microsoft.com/office/drawing/2014/main" id="{A5D13BEC-3960-FD69-CC9D-2E545BC7F69F}"/>
              </a:ext>
            </a:extLst>
          </p:cNvPr>
          <p:cNvPicPr>
            <a:picLocks noChangeAspect="1"/>
          </p:cNvPicPr>
          <p:nvPr/>
        </p:nvPicPr>
        <p:blipFill>
          <a:blip r:embed="rId9"/>
          <a:stretch>
            <a:fillRect/>
          </a:stretch>
        </p:blipFill>
        <p:spPr>
          <a:xfrm>
            <a:off x="3208729" y="5244477"/>
            <a:ext cx="2372943" cy="1458939"/>
          </a:xfrm>
          <a:prstGeom prst="rect">
            <a:avLst/>
          </a:prstGeom>
        </p:spPr>
      </p:pic>
    </p:spTree>
    <p:extLst>
      <p:ext uri="{BB962C8B-B14F-4D97-AF65-F5344CB8AC3E}">
        <p14:creationId xmlns:p14="http://schemas.microsoft.com/office/powerpoint/2010/main" val="3642247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1C636-0053-CC54-15BE-66B18556DA13}"/>
              </a:ext>
            </a:extLst>
          </p:cNvPr>
          <p:cNvSpPr>
            <a:spLocks noGrp="1"/>
          </p:cNvSpPr>
          <p:nvPr>
            <p:ph type="title"/>
          </p:nvPr>
        </p:nvSpPr>
        <p:spPr/>
        <p:txBody>
          <a:bodyPr/>
          <a:lstStyle/>
          <a:p>
            <a:r>
              <a:rPr lang="en-US" dirty="0"/>
              <a:t>issues</a:t>
            </a:r>
          </a:p>
        </p:txBody>
      </p:sp>
      <p:sp>
        <p:nvSpPr>
          <p:cNvPr id="3" name="Content Placeholder 2">
            <a:extLst>
              <a:ext uri="{FF2B5EF4-FFF2-40B4-BE49-F238E27FC236}">
                <a16:creationId xmlns:a16="http://schemas.microsoft.com/office/drawing/2014/main" id="{645F8785-815E-471A-B758-0160D0BD41A8}"/>
              </a:ext>
            </a:extLst>
          </p:cNvPr>
          <p:cNvSpPr>
            <a:spLocks noGrp="1"/>
          </p:cNvSpPr>
          <p:nvPr>
            <p:ph idx="1"/>
          </p:nvPr>
        </p:nvSpPr>
        <p:spPr>
          <a:xfrm>
            <a:off x="1141412" y="1904047"/>
            <a:ext cx="9905999" cy="3541714"/>
          </a:xfrm>
        </p:spPr>
        <p:txBody>
          <a:bodyPr>
            <a:normAutofit fontScale="85000" lnSpcReduction="10000"/>
          </a:bodyPr>
          <a:lstStyle/>
          <a:p>
            <a:pPr marL="0" indent="0">
              <a:buNone/>
            </a:pPr>
            <a:r>
              <a:rPr lang="en-US" dirty="0"/>
              <a:t>During the development, I used 3D printing to make the sun and cloud therefore the light wasn’t shining through properly so I had to cut out the top and cover it with a </a:t>
            </a:r>
            <a:r>
              <a:rPr lang="en-US" dirty="0" err="1"/>
              <a:t>seethrough</a:t>
            </a:r>
            <a:r>
              <a:rPr lang="en-US" dirty="0"/>
              <a:t> sheet of plastic. Another issue I encountered was that everything was running smoothly even after going back home, which I had to due to personal issues, but the day before the submission I went to run it to film it and the lights are not turning on and due to what the error message says I’m hoping it’s a problem with the connection to the Arduino board and not my code. I tried resetting the Arduino board and changing every cable I even ordered new LED’s but I think its because of the Leonardo board. I understand if you cannot pass me due to these issues (I did not include a video as I don’t have a proper video of it working but can send pictures of 3D models and everything if needed or an explanation using my voice over this </a:t>
            </a:r>
            <a:r>
              <a:rPr lang="en-US" dirty="0" err="1"/>
              <a:t>powerpoint</a:t>
            </a:r>
            <a:r>
              <a:rPr lang="en-US" dirty="0"/>
              <a:t>)</a:t>
            </a:r>
          </a:p>
        </p:txBody>
      </p:sp>
    </p:spTree>
    <p:extLst>
      <p:ext uri="{BB962C8B-B14F-4D97-AF65-F5344CB8AC3E}">
        <p14:creationId xmlns:p14="http://schemas.microsoft.com/office/powerpoint/2010/main" val="22777807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2802</TotalTime>
  <Words>544</Words>
  <Application>Microsoft Macintosh PowerPoint</Application>
  <PresentationFormat>Widescreen</PresentationFormat>
  <Paragraphs>10</Paragraphs>
  <Slides>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Tw Cen MT</vt:lpstr>
      <vt:lpstr>Circuit</vt:lpstr>
      <vt:lpstr>FINAL ASSESSment</vt:lpstr>
      <vt:lpstr>INITIAL PROCESS of IDEA</vt:lpstr>
      <vt:lpstr>Design and development</vt:lpstr>
      <vt:lpstr>issues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ASSESSment</dc:title>
  <dc:creator>Nicole stott</dc:creator>
  <cp:lastModifiedBy>Nicole stott</cp:lastModifiedBy>
  <cp:revision>1</cp:revision>
  <dcterms:created xsi:type="dcterms:W3CDTF">2023-06-08T10:19:08Z</dcterms:created>
  <dcterms:modified xsi:type="dcterms:W3CDTF">2023-06-10T09:01:57Z</dcterms:modified>
</cp:coreProperties>
</file>